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8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7" r:id="rId10"/>
    <p:sldId id="268" r:id="rId11"/>
    <p:sldId id="266" r:id="rId12"/>
    <p:sldId id="265" r:id="rId13"/>
    <p:sldId id="264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3D5FD-A16C-48EE-9306-E3C843EC7562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AB755-E565-4F76-B6D5-0AC5E3532AA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287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85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8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885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0738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583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9999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181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11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987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3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94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890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157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75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229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694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104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0A7259-C323-4DDC-9966-FCB0FFF9B1C0}" type="datetimeFigureOut">
              <a:rPr lang="es-ES" smtClean="0"/>
              <a:t>17/05/2023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5C1F114-2271-4DEC-8E99-85A1DF8640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452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chemeClr val="tx2">
                <a:lumMod val="7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nario, La Digitalización, Rostro">
            <a:extLst>
              <a:ext uri="{FF2B5EF4-FFF2-40B4-BE49-F238E27FC236}">
                <a16:creationId xmlns:a16="http://schemas.microsoft.com/office/drawing/2014/main" id="{9B7A4BBB-5551-4744-961F-C51D29DA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0"/>
            <a:ext cx="12192000" cy="8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E2B034D-1858-48AA-B464-259324098FD7}"/>
              </a:ext>
            </a:extLst>
          </p:cNvPr>
          <p:cNvSpPr txBox="1"/>
          <p:nvPr/>
        </p:nvSpPr>
        <p:spPr>
          <a:xfrm>
            <a:off x="1456158" y="5806396"/>
            <a:ext cx="5994400" cy="646331"/>
          </a:xfrm>
          <a:prstGeom prst="rect">
            <a:avLst/>
          </a:prstGeom>
          <a:solidFill>
            <a:schemeClr val="tx1">
              <a:lumMod val="85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&lt;… </a:t>
            </a:r>
            <a:r>
              <a:rPr lang="es-ES" sz="3600" b="1" dirty="0" err="1">
                <a:solidFill>
                  <a:schemeClr val="bg1"/>
                </a:solidFill>
              </a:rPr>
              <a:t>moving</a:t>
            </a:r>
            <a:r>
              <a:rPr lang="es-ES" sz="3600" b="1" dirty="0">
                <a:solidFill>
                  <a:schemeClr val="bg1"/>
                </a:solidFill>
              </a:rPr>
              <a:t> </a:t>
            </a:r>
            <a:r>
              <a:rPr lang="es-ES" sz="3600" b="1" dirty="0" err="1">
                <a:solidFill>
                  <a:schemeClr val="bg1"/>
                </a:solidFill>
              </a:rPr>
              <a:t>codes</a:t>
            </a:r>
            <a:r>
              <a:rPr lang="es-ES" sz="3600" b="1" dirty="0">
                <a:solidFill>
                  <a:schemeClr val="bg1"/>
                </a:solidFill>
              </a:rPr>
              <a:t> </a:t>
            </a:r>
            <a:r>
              <a:rPr lang="es-ES" sz="3600" b="1" dirty="0" err="1">
                <a:solidFill>
                  <a:schemeClr val="bg1"/>
                </a:solidFill>
              </a:rPr>
              <a:t>to</a:t>
            </a:r>
            <a:r>
              <a:rPr lang="es-ES" sz="3600" b="1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9EC193-39CB-42DA-8DC7-8508FD0D6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6" t="39722" r="20469" b="26389"/>
          <a:stretch/>
        </p:blipFill>
        <p:spPr>
          <a:xfrm>
            <a:off x="8296275" y="4922292"/>
            <a:ext cx="2943226" cy="19357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B200AB9-EEC3-477F-A6C0-BEBDE8BB0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84" y="205951"/>
            <a:ext cx="4761905" cy="4761905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8690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B0E999-2C68-43FD-AFA0-C72953317B86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7C74A9A-10FF-49C5-BAA1-87E08A5C2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19" y="441701"/>
            <a:ext cx="8794242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4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B0E999-2C68-43FD-AFA0-C72953317B86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v.4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964A1AD-8762-4700-A0E4-24E9A7A9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376925"/>
            <a:ext cx="8908552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84A6DA6-B9E9-4205-B20E-D3F2E7114915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43E6A1-852E-4CDA-A7C4-3F7370709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25" y="742717"/>
            <a:ext cx="7506350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1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644FAF8-867A-4274-9DD5-6495BAE5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957" y="422641"/>
            <a:ext cx="7445385" cy="620321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A9F27C-A10E-4E03-8116-2D2965A2E388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v.6</a:t>
            </a:r>
          </a:p>
        </p:txBody>
      </p:sp>
    </p:spTree>
    <p:extLst>
      <p:ext uri="{BB962C8B-B14F-4D97-AF65-F5344CB8AC3E}">
        <p14:creationId xmlns:p14="http://schemas.microsoft.com/office/powerpoint/2010/main" val="343416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F35D90-CE2F-4A67-B572-BF48AF24E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89" y="1946728"/>
            <a:ext cx="5669771" cy="41837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71201B8-514D-4A35-B724-4A7B204469D5}"/>
              </a:ext>
            </a:extLst>
          </p:cNvPr>
          <p:cNvSpPr txBox="1"/>
          <p:nvPr/>
        </p:nvSpPr>
        <p:spPr>
          <a:xfrm>
            <a:off x="142875" y="-312428"/>
            <a:ext cx="107060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MOCK UP / </a:t>
            </a:r>
            <a:r>
              <a:rPr lang="es-ES" sz="3200" dirty="0" err="1"/>
              <a:t>v.final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13616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0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89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8609F1-4813-47F7-AD36-799B4A36F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40" y="1026457"/>
            <a:ext cx="7662299" cy="50952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198026B-8A31-4187-8E61-A1C63C4239E8}"/>
              </a:ext>
            </a:extLst>
          </p:cNvPr>
          <p:cNvSpPr txBox="1"/>
          <p:nvPr/>
        </p:nvSpPr>
        <p:spPr>
          <a:xfrm>
            <a:off x="325120" y="-375920"/>
            <a:ext cx="5313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1er SKETCH - FIGMA</a:t>
            </a:r>
          </a:p>
        </p:txBody>
      </p:sp>
    </p:spTree>
    <p:extLst>
      <p:ext uri="{BB962C8B-B14F-4D97-AF65-F5344CB8AC3E}">
        <p14:creationId xmlns:p14="http://schemas.microsoft.com/office/powerpoint/2010/main" val="232820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BCCCF1-C78A-4082-B27E-111930E4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62" y="1184715"/>
            <a:ext cx="5486875" cy="448856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43EA54-74FE-4920-82C4-95DF087AD594}"/>
              </a:ext>
            </a:extLst>
          </p:cNvPr>
          <p:cNvSpPr txBox="1"/>
          <p:nvPr/>
        </p:nvSpPr>
        <p:spPr>
          <a:xfrm>
            <a:off x="416560" y="-314960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1er </a:t>
            </a:r>
            <a:r>
              <a:rPr lang="es-ES" sz="3200" dirty="0"/>
              <a:t>LOGOTIPO – CANVA.COM</a:t>
            </a:r>
          </a:p>
        </p:txBody>
      </p:sp>
    </p:spTree>
    <p:extLst>
      <p:ext uri="{BB962C8B-B14F-4D97-AF65-F5344CB8AC3E}">
        <p14:creationId xmlns:p14="http://schemas.microsoft.com/office/powerpoint/2010/main" val="243739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59B1FAE-001F-4D47-9F14-E9C2D80A1FFE}"/>
              </a:ext>
            </a:extLst>
          </p:cNvPr>
          <p:cNvSpPr txBox="1"/>
          <p:nvPr/>
        </p:nvSpPr>
        <p:spPr>
          <a:xfrm>
            <a:off x="396240" y="-284480"/>
            <a:ext cx="653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1er BANNER – CANVA.COM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2872E6-802F-4AE9-99D4-5173BE985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3" y="1245681"/>
            <a:ext cx="8702794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1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D0D801C-F92C-4835-BF6E-B9486405A8DC}"/>
              </a:ext>
            </a:extLst>
          </p:cNvPr>
          <p:cNvSpPr txBox="1"/>
          <p:nvPr/>
        </p:nvSpPr>
        <p:spPr>
          <a:xfrm>
            <a:off x="345440" y="-294640"/>
            <a:ext cx="957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1as PLANTILLAS MAIN – CANVA.COM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AD3AF-1603-4D24-B377-6689D1C36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55" y="1300280"/>
            <a:ext cx="8192210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0F7D3F-D237-47C4-8B1A-FE88736FA3C4}"/>
              </a:ext>
            </a:extLst>
          </p:cNvPr>
          <p:cNvSpPr txBox="1"/>
          <p:nvPr/>
        </p:nvSpPr>
        <p:spPr>
          <a:xfrm>
            <a:off x="335280" y="-416560"/>
            <a:ext cx="905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SELECCIÓN DE IMÁGENES – iStock.com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CCE807-1D6F-4DC2-A50D-55330E8C1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1666"/>
          <a:stretch/>
        </p:blipFill>
        <p:spPr>
          <a:xfrm>
            <a:off x="162560" y="1425655"/>
            <a:ext cx="11826240" cy="40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1F2D20C-ED80-4282-A5DC-B7C947709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38" y="583938"/>
            <a:ext cx="9030483" cy="60355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302E90E-5A66-4075-A76A-5634F7487FD7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v.1</a:t>
            </a:r>
          </a:p>
        </p:txBody>
      </p:sp>
    </p:spTree>
    <p:extLst>
      <p:ext uri="{BB962C8B-B14F-4D97-AF65-F5344CB8AC3E}">
        <p14:creationId xmlns:p14="http://schemas.microsoft.com/office/powerpoint/2010/main" val="360687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3EF49A-75F8-4ABE-883F-0C29AE0BF50E}"/>
              </a:ext>
            </a:extLst>
          </p:cNvPr>
          <p:cNvSpPr txBox="1"/>
          <p:nvPr/>
        </p:nvSpPr>
        <p:spPr>
          <a:xfrm>
            <a:off x="345440" y="-355600"/>
            <a:ext cx="103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CAMBIOS EN LOGOTIPO y BANNER – CANVA.COM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4F2756-E406-488F-97D1-2E65DFB9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32" y="2099945"/>
            <a:ext cx="4614135" cy="23070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7EE03F-45C3-4F2D-B1AE-6DAEB0DEA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5" y="1048047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ización, Transformación, Binario">
            <a:extLst>
              <a:ext uri="{FF2B5EF4-FFF2-40B4-BE49-F238E27FC236}">
                <a16:creationId xmlns:a16="http://schemas.microsoft.com/office/drawing/2014/main" id="{71A677BD-6B0E-4378-9CEB-BC771229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2591"/>
            <a:ext cx="12191999" cy="81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FE67EA-20DC-46BE-A7D5-0A8AFDCDA626}"/>
              </a:ext>
            </a:extLst>
          </p:cNvPr>
          <p:cNvSpPr txBox="1"/>
          <p:nvPr/>
        </p:nvSpPr>
        <p:spPr>
          <a:xfrm>
            <a:off x="294640" y="-457200"/>
            <a:ext cx="1189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PRACTICANDO FIGMA – REPLANTEAMIENTO MOCK UP / v.2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144C20-FA53-44B1-B383-BC84A97FA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78" y="373115"/>
            <a:ext cx="8809483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198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2983</TotalTime>
  <Words>110</Words>
  <Application>Microsoft Office PowerPoint</Application>
  <PresentationFormat>Panorámica</PresentationFormat>
  <Paragraphs>14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Victoria Besada Vidal</dc:creator>
  <cp:lastModifiedBy>María Victoria Besada Vidal</cp:lastModifiedBy>
  <cp:revision>16</cp:revision>
  <dcterms:created xsi:type="dcterms:W3CDTF">2023-05-17T01:44:50Z</dcterms:created>
  <dcterms:modified xsi:type="dcterms:W3CDTF">2023-05-19T19:20:48Z</dcterms:modified>
</cp:coreProperties>
</file>